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fec2ff37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fec2ff37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27d93fd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27d93fd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0fec2ff37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0fec2ff37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0fec2ff37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0fec2ff37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iro.com/app/board/uXjVPiipV0c=/" TargetMode="External"/><Relationship Id="rId4" Type="http://schemas.openxmlformats.org/officeDocument/2006/relationships/hyperlink" Target="https://www.canva.com/design/DAFdusd3ylY/46Jg_CNo_7DuFEdAg-eQ8g/edit?utm_content=DAFdusd3ylY&amp;utm_campaign=designshare&amp;utm_medium=link2&amp;utm_source=sharebutton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educazioneaperta.it/paulo-freire-e-il-femminismo-convergenze-e-questioni-aperte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raiplaysound.it/audio/2017/04/Paulo-Freire----Wikiradio-del-02052017-6bf813e9-30e3-48d8-919b-9ff084b6604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0675" y="1788475"/>
            <a:ext cx="4313925" cy="29516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0" y="309950"/>
            <a:ext cx="8520600" cy="1184700"/>
          </a:xfrm>
          <a:prstGeom prst="rect">
            <a:avLst/>
          </a:prstGeom>
          <a:ln cap="flat" cmpd="sng" w="9525">
            <a:solidFill>
              <a:srgbClr val="222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Paulo Freire</a:t>
            </a:r>
            <a:br>
              <a:rPr lang="it"/>
            </a:br>
            <a:r>
              <a:rPr lang="it" sz="3422"/>
              <a:t>La pedagogia degli oppressi</a:t>
            </a:r>
            <a:endParaRPr sz="3422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it" sz="2500"/>
              <a:t>Edizioni italiane delle opere di Paulo Freire</a:t>
            </a:r>
            <a:endParaRPr sz="2500">
              <a:solidFill>
                <a:srgbClr val="54595D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53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i="1" sz="1344"/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La pedagogia degli oppressi</a:t>
            </a:r>
            <a:r>
              <a:rPr lang="it" sz="1344">
                <a:solidFill>
                  <a:srgbClr val="222222"/>
                </a:solidFill>
              </a:rPr>
              <a:t>, Milano, Mondadori, 1971; Torino, EGA, 2002. ISBN 88-7670-434-5; Torino, Gruppo Abele, 2011. ISBN 978-88-6579-004-5.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Coscientizzazione e rivoluzione. Conversazione con Paulo Freire</a:t>
            </a:r>
            <a:r>
              <a:rPr lang="it" sz="1344">
                <a:solidFill>
                  <a:srgbClr val="222222"/>
                </a:solidFill>
              </a:rPr>
              <a:t>, Pistoia, IDAC, 1973.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L'educazione come pratica della libertà</a:t>
            </a:r>
            <a:r>
              <a:rPr lang="it" sz="1344">
                <a:solidFill>
                  <a:srgbClr val="222222"/>
                </a:solidFill>
              </a:rPr>
              <a:t>, Milano, Mondadori, 1973.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Teoria e pratica della liberazione</a:t>
            </a:r>
            <a:r>
              <a:rPr lang="it" sz="1344">
                <a:solidFill>
                  <a:srgbClr val="222222"/>
                </a:solidFill>
              </a:rPr>
              <a:t>, Roma, AVE, 1974.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Pedagogia in cammino. Lettere alla Guinea-Bissau</a:t>
            </a:r>
            <a:r>
              <a:rPr lang="it" sz="1344">
                <a:solidFill>
                  <a:srgbClr val="222222"/>
                </a:solidFill>
              </a:rPr>
              <a:t>, Milano, Mondadori, 1979.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Una scuola chiamata vita</a:t>
            </a:r>
            <a:r>
              <a:rPr lang="it" sz="1344">
                <a:solidFill>
                  <a:srgbClr val="222222"/>
                </a:solidFill>
              </a:rPr>
              <a:t>, con Frei Betto, Bologna, EMI, 1986. ISBN 88-307-0108-4.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Liberare l'educazione sommersa. Convegno nazionale CEM. Assisi, 21/24 luglio 1986</a:t>
            </a:r>
            <a:r>
              <a:rPr lang="it" sz="1344">
                <a:solidFill>
                  <a:srgbClr val="222222"/>
                </a:solidFill>
              </a:rPr>
              <a:t>, con altri, Bologna, EMI, 1987. ISBN 88-307-0120-3.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Pedagogia. Dialogo e conflitto</a:t>
            </a:r>
            <a:r>
              <a:rPr lang="it" sz="1344">
                <a:solidFill>
                  <a:srgbClr val="222222"/>
                </a:solidFill>
              </a:rPr>
              <a:t>, con Moacir Gadotti e Sérgio Guimarães, Torino, SEI, 1995. ISBN 88-05-05490-9.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Pedagogia dell'autonomia. Saperi necessari per la pratica educativa</a:t>
            </a:r>
            <a:r>
              <a:rPr lang="it" sz="1344">
                <a:solidFill>
                  <a:srgbClr val="222222"/>
                </a:solidFill>
              </a:rPr>
              <a:t>, Torino, EGA, 2004. ISBN 88-7670-488-4.</a:t>
            </a:r>
            <a:endParaRPr sz="1344">
              <a:solidFill>
                <a:srgbClr val="222222"/>
              </a:solidFill>
            </a:endParaRPr>
          </a:p>
          <a:p>
            <a:pPr indent="-313971" lvl="0" marL="673100" marR="127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85365"/>
              </a:buClr>
              <a:buSzPts val="1344"/>
              <a:buChar char="●"/>
            </a:pPr>
            <a:r>
              <a:rPr i="1" lang="it" sz="1344">
                <a:solidFill>
                  <a:srgbClr val="222222"/>
                </a:solidFill>
              </a:rPr>
              <a:t>Pedagogia della speranza. Un nuovo approccio alla "Pedagogia degli oppressi"</a:t>
            </a:r>
            <a:r>
              <a:rPr lang="it" sz="1344">
                <a:solidFill>
                  <a:srgbClr val="222222"/>
                </a:solidFill>
              </a:rPr>
              <a:t>, Torino, EGA, 2008. ISBN 978-88-7670-645-5.</a:t>
            </a:r>
            <a:r>
              <a:rPr i="1" lang="it" sz="1344">
                <a:solidFill>
                  <a:srgbClr val="222222"/>
                </a:solidFill>
              </a:rPr>
              <a:t>Cultura, lingua, razza. Un dialogo</a:t>
            </a:r>
            <a:r>
              <a:rPr lang="it" sz="1344">
                <a:solidFill>
                  <a:srgbClr val="222222"/>
                </a:solidFill>
              </a:rPr>
              <a:t>, con Donaldo Macedo, Udine, Forum, 2008. ISBN 978-88-8420-475-2.</a:t>
            </a:r>
            <a:endParaRPr sz="1344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i="1" sz="1091"/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t/>
            </a:r>
            <a:endParaRPr sz="72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105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Pedagogia degli oppressi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Mappa concettuale → </a:t>
            </a:r>
            <a:r>
              <a:rPr lang="it" sz="1600" u="sng">
                <a:solidFill>
                  <a:schemeClr val="hlink"/>
                </a:solidFill>
                <a:hlinkClick r:id="rId3"/>
              </a:rPr>
              <a:t>https://miro.com/app/board/uXjVPiipV0c=/</a:t>
            </a:r>
            <a:r>
              <a:rPr lang="it" sz="1600"/>
              <a:t> 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600"/>
              <a:t>Capitolo 4 ( parte 1) presentazione→ </a:t>
            </a:r>
            <a:r>
              <a:rPr lang="it" sz="1600" u="sng">
                <a:solidFill>
                  <a:schemeClr val="hlink"/>
                </a:solidFill>
                <a:hlinkClick r:id="rId4"/>
              </a:rPr>
              <a:t>https://www.canva.com/design/DAFdusd3ylY/46Jg_CNo_7DuFEdAg-eQ8g/edit?utm_content=DAFdusd3ylY&amp;utm_campaign=designshare&amp;utm_medium=link2&amp;utm_source=sharebutton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Testi per approfondire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bell hooks, Insegnare a trasgredire - L’educazione come pratica della libertà, cap IV, pp. 79-92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Muraca </a:t>
            </a:r>
            <a:r>
              <a:rPr lang="it"/>
              <a:t>Mariateresa, </a:t>
            </a:r>
            <a:r>
              <a:rPr lang="it" u="sng">
                <a:solidFill>
                  <a:schemeClr val="hlink"/>
                </a:solidFill>
                <a:hlinkClick r:id="rId3"/>
              </a:rPr>
              <a:t>Paulo Freire e il femminismo: convergenze e questioni aperte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Podcast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Paulo Freire (</a:t>
            </a:r>
            <a:r>
              <a:rPr lang="it" u="sng">
                <a:solidFill>
                  <a:schemeClr val="hlink"/>
                </a:solidFill>
                <a:hlinkClick r:id="rId3"/>
              </a:rPr>
              <a:t>Wikiradio</a:t>
            </a:r>
            <a:r>
              <a:rPr lang="it"/>
              <a:t>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